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05927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636" userDrawn="1">
          <p15:clr>
            <a:srgbClr val="A4A3A4"/>
          </p15:clr>
        </p15:guide>
        <p15:guide id="3" pos="2341" userDrawn="1">
          <p15:clr>
            <a:srgbClr val="A4A3A4"/>
          </p15:clr>
        </p15:guide>
        <p15:guide id="4" pos="16930" userDrawn="1">
          <p15:clr>
            <a:srgbClr val="A4A3A4"/>
          </p15:clr>
        </p15:guide>
        <p15:guide id="5" orient="horz" pos="24192" userDrawn="1">
          <p15:clr>
            <a:srgbClr val="A4A3A4"/>
          </p15:clr>
        </p15:guide>
        <p15:guide id="6" orient="horz" pos="779" userDrawn="1">
          <p15:clr>
            <a:srgbClr val="A4A3A4"/>
          </p15:clr>
        </p15:guide>
        <p15:guide id="8" pos="396" userDrawn="1">
          <p15:clr>
            <a:srgbClr val="A4A3A4"/>
          </p15:clr>
        </p15:guide>
        <p15:guide id="9" pos="18891" userDrawn="1">
          <p15:clr>
            <a:srgbClr val="A4A3A4"/>
          </p15:clr>
        </p15:guide>
        <p15:guide id="10" orient="horz" pos="2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4E"/>
    <a:srgbClr val="00376D"/>
    <a:srgbClr val="344A9A"/>
    <a:srgbClr val="FFE863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50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183" y="-4519"/>
      </p:cViewPr>
      <p:guideLst>
        <p:guide orient="horz" pos="13482"/>
        <p:guide pos="9636"/>
        <p:guide pos="2341"/>
        <p:guide pos="16930"/>
        <p:guide orient="horz" pos="24192"/>
        <p:guide orient="horz" pos="779"/>
        <p:guide pos="396"/>
        <p:guide pos="18891"/>
        <p:guide orient="horz" pos="2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02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>
          <p15:clr>
            <a:srgbClr val="FBAE40"/>
          </p15:clr>
        </p15:guide>
        <p15:guide id="2" pos="96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21">
            <a:extLst>
              <a:ext uri="{FF2B5EF4-FFF2-40B4-BE49-F238E27FC236}">
                <a16:creationId xmlns:a16="http://schemas.microsoft.com/office/drawing/2014/main" id="{24F4A54A-2C6F-43DE-B39E-170F84BB9628}"/>
              </a:ext>
            </a:extLst>
          </p:cNvPr>
          <p:cNvSpPr/>
          <p:nvPr userDrawn="1"/>
        </p:nvSpPr>
        <p:spPr>
          <a:xfrm>
            <a:off x="1296000" y="3240000"/>
            <a:ext cx="17207154" cy="38103944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1E60B7-3CD1-47CF-8117-598405ED2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537" y="39468299"/>
            <a:ext cx="4756023" cy="1063319"/>
          </a:xfrm>
          <a:prstGeom prst="rect">
            <a:avLst/>
          </a:prstGeom>
        </p:spPr>
      </p:pic>
      <p:pic>
        <p:nvPicPr>
          <p:cNvPr id="11" name="Grafik 10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0D84EC0E-1B47-4C6D-A44F-9F2B8DB0E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058" y="39271813"/>
            <a:ext cx="6480000" cy="1456293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65CD441-F4DB-40AB-B63B-7C6D660FEFA6}"/>
              </a:ext>
            </a:extLst>
          </p:cNvPr>
          <p:cNvSpPr txBox="1"/>
          <p:nvPr userDrawn="1"/>
        </p:nvSpPr>
        <p:spPr>
          <a:xfrm>
            <a:off x="1204349" y="3691222"/>
            <a:ext cx="172988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chemeClr val="bg1"/>
                </a:solidFill>
              </a:rPr>
              <a:t>Main finding </a:t>
            </a:r>
            <a:r>
              <a:rPr lang="en-GB" sz="105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0500" dirty="0">
                <a:solidFill>
                  <a:srgbClr val="A5CDF7"/>
                </a:solidFill>
              </a:rPr>
              <a:t>translated into </a:t>
            </a:r>
            <a:r>
              <a:rPr lang="en-GB" sz="105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0500" b="1" dirty="0">
                <a:solidFill>
                  <a:schemeClr val="bg1"/>
                </a:solidFill>
              </a:rPr>
              <a:t>Emphasize </a:t>
            </a:r>
            <a:r>
              <a:rPr lang="en-GB" sz="105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31A5888-CDFF-441D-9177-13097378AB43}"/>
              </a:ext>
            </a:extLst>
          </p:cNvPr>
          <p:cNvSpPr txBox="1"/>
          <p:nvPr userDrawn="1"/>
        </p:nvSpPr>
        <p:spPr>
          <a:xfrm>
            <a:off x="2991161" y="12175568"/>
            <a:ext cx="13768273" cy="144655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Place main display item here</a:t>
            </a:r>
            <a:endParaRPr lang="en-GB" sz="88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EB8F381-FFC0-415E-88D7-840CDA4A94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12" y="14086038"/>
            <a:ext cx="12644008" cy="10332662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BFDBC292-D563-49E3-82B3-E50536BDFF26}"/>
              </a:ext>
            </a:extLst>
          </p:cNvPr>
          <p:cNvSpPr txBox="1"/>
          <p:nvPr userDrawn="1"/>
        </p:nvSpPr>
        <p:spPr>
          <a:xfrm>
            <a:off x="6805560" y="38465917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8360D6D-23A4-4F45-AA66-99453A1F20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0366" y="35357751"/>
            <a:ext cx="2899726" cy="28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7DCFF51-7B96-49F7-A6D7-E64482580F2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14" y="25191158"/>
            <a:ext cx="2395874" cy="2395874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6AC64BD4-C3D3-4F2F-B546-43ED3F8A0A97}"/>
              </a:ext>
            </a:extLst>
          </p:cNvPr>
          <p:cNvSpPr txBox="1"/>
          <p:nvPr userDrawn="1"/>
        </p:nvSpPr>
        <p:spPr>
          <a:xfrm>
            <a:off x="6248258" y="27846871"/>
            <a:ext cx="725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Background information</a:t>
            </a:r>
          </a:p>
          <a:p>
            <a:pPr algn="ctr"/>
            <a:r>
              <a:rPr lang="en-GB" sz="4800" b="1" dirty="0">
                <a:solidFill>
                  <a:srgbClr val="FFE863"/>
                </a:solidFill>
              </a:rPr>
              <a:t>(Smith and Meyer, 2023)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D060C8C-8257-4E03-9E1C-369CEB17C627}"/>
              </a:ext>
            </a:extLst>
          </p:cNvPr>
          <p:cNvSpPr txBox="1"/>
          <p:nvPr userDrawn="1"/>
        </p:nvSpPr>
        <p:spPr>
          <a:xfrm>
            <a:off x="4189452" y="900000"/>
            <a:ext cx="22212221" cy="2092881"/>
          </a:xfrm>
          <a:prstGeom prst="rect">
            <a:avLst/>
          </a:prstGeom>
          <a:noFill/>
        </p:spPr>
        <p:txBody>
          <a:bodyPr wrap="square" lIns="0" rIns="14400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1" dirty="0"/>
              <a:t>Title</a:t>
            </a:r>
          </a:p>
          <a:p>
            <a:pPr algn="ctr">
              <a:spcAft>
                <a:spcPts val="1200"/>
              </a:spcAft>
            </a:pPr>
            <a:r>
              <a:rPr lang="en-GB" sz="4800" i="1" dirty="0">
                <a:solidFill>
                  <a:srgbClr val="0D375E"/>
                </a:solidFill>
              </a:rPr>
              <a:t>Author 1, Author 2, Author 3</a:t>
            </a:r>
            <a:endParaRPr lang="en-GB" sz="4800" b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6702E46-0B85-F1F2-D88B-ABE7BEAD9714}"/>
              </a:ext>
            </a:extLst>
          </p:cNvPr>
          <p:cNvSpPr txBox="1"/>
          <p:nvPr userDrawn="1"/>
        </p:nvSpPr>
        <p:spPr>
          <a:xfrm>
            <a:off x="20707568" y="3512572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8000" b="1" dirty="0"/>
              <a:t>Title</a:t>
            </a:r>
          </a:p>
          <a:p>
            <a:r>
              <a:rPr lang="en-GB" sz="8000" i="1" dirty="0">
                <a:solidFill>
                  <a:srgbClr val="0D375E"/>
                </a:solidFill>
              </a:rPr>
              <a:t>Authors</a:t>
            </a:r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b="1" dirty="0"/>
          </a:p>
        </p:txBody>
      </p:sp>
      <p:pic>
        <p:nvPicPr>
          <p:cNvPr id="3" name="Grafik 21">
            <a:extLst>
              <a:ext uri="{FF2B5EF4-FFF2-40B4-BE49-F238E27FC236}">
                <a16:creationId xmlns:a16="http://schemas.microsoft.com/office/drawing/2014/main" id="{FF98FC94-6E10-6580-9C2B-A4F1E62C5B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073333" y="27587032"/>
            <a:ext cx="9554235" cy="5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59308" rtl="0" eaLnBrk="1" latinLnBrk="0" hangingPunct="1">
        <a:lnSpc>
          <a:spcPct val="90000"/>
        </a:lnSpc>
        <a:spcBef>
          <a:spcPct val="0"/>
        </a:spcBef>
        <a:buNone/>
        <a:defRPr sz="14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4827" indent="-764827" algn="l" defTabSz="3059308" rtl="0" eaLnBrk="1" latinLnBrk="0" hangingPunct="1">
        <a:lnSpc>
          <a:spcPct val="90000"/>
        </a:lnSpc>
        <a:spcBef>
          <a:spcPts val="3346"/>
        </a:spcBef>
        <a:buFont typeface="Arial" panose="020B0604020202020204" pitchFamily="34" charset="0"/>
        <a:buChar char="•"/>
        <a:defRPr sz="9368" kern="1200">
          <a:solidFill>
            <a:schemeClr val="tx1"/>
          </a:solidFill>
          <a:latin typeface="+mn-lt"/>
          <a:ea typeface="+mn-ea"/>
          <a:cs typeface="+mn-cs"/>
        </a:defRPr>
      </a:lvl1pPr>
      <a:lvl2pPr marL="229448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0" kern="1200">
          <a:solidFill>
            <a:schemeClr val="tx1"/>
          </a:solidFill>
          <a:latin typeface="+mn-lt"/>
          <a:ea typeface="+mn-ea"/>
          <a:cs typeface="+mn-cs"/>
        </a:defRPr>
      </a:lvl2pPr>
      <a:lvl3pPr marL="382413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1" kern="1200">
          <a:solidFill>
            <a:schemeClr val="tx1"/>
          </a:solidFill>
          <a:latin typeface="+mn-lt"/>
          <a:ea typeface="+mn-ea"/>
          <a:cs typeface="+mn-cs"/>
        </a:defRPr>
      </a:lvl3pPr>
      <a:lvl4pPr marL="535378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883443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8413097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94275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147240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300205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1pPr>
      <a:lvl2pPr marL="152965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2pPr>
      <a:lvl3pPr marL="305930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3pPr>
      <a:lvl4pPr marL="458896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118616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764827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17792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070757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223723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635" userDrawn="1">
          <p15:clr>
            <a:srgbClr val="F26B43"/>
          </p15:clr>
        </p15:guide>
        <p15:guide id="3" pos="18503" userDrawn="1">
          <p15:clr>
            <a:srgbClr val="F26B43"/>
          </p15:clr>
        </p15:guide>
        <p15:guide id="4" pos="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B2E331-CECD-23CB-82C3-2AE8EC17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987" y="30132042"/>
            <a:ext cx="3399226" cy="1319334"/>
          </a:xfrm>
          <a:prstGeom prst="rect">
            <a:avLst/>
          </a:prstGeom>
        </p:spPr>
      </p:pic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34" y="30580038"/>
            <a:ext cx="4631387" cy="104084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643248" y="11225977"/>
            <a:ext cx="5660584" cy="17753649"/>
          </a:xfrm>
          <a:prstGeom prst="rect">
            <a:avLst/>
          </a:prstGeom>
          <a:noFill/>
        </p:spPr>
        <p:txBody>
          <a:bodyPr wrap="square" lIns="0" rIns="102920" rtlCol="0">
            <a:noAutofit/>
          </a:bodyPr>
          <a:lstStyle/>
          <a:p>
            <a:pPr>
              <a:spcAft>
                <a:spcPts val="858"/>
              </a:spcAft>
            </a:pPr>
            <a:r>
              <a:rPr lang="en-GB" sz="5146" b="1" dirty="0"/>
              <a:t>Title</a:t>
            </a:r>
          </a:p>
          <a:p>
            <a:r>
              <a:rPr lang="en-GB" sz="3431" i="1" dirty="0">
                <a:solidFill>
                  <a:srgbClr val="0D375E"/>
                </a:solidFill>
              </a:rPr>
              <a:t>Authors</a:t>
            </a:r>
          </a:p>
          <a:p>
            <a:endParaRPr lang="en-GB" sz="1286" dirty="0"/>
          </a:p>
          <a:p>
            <a:pPr>
              <a:spcAft>
                <a:spcPts val="429"/>
              </a:spcAft>
            </a:pPr>
            <a:r>
              <a:rPr lang="en-GB" sz="3431" b="1" dirty="0"/>
              <a:t>Introduction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Methods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Results</a:t>
            </a:r>
          </a:p>
          <a:p>
            <a:pPr>
              <a:spcAft>
                <a:spcPts val="429"/>
              </a:spcAft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Discussion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24340510" y="11225977"/>
            <a:ext cx="5660584" cy="17753649"/>
          </a:xfrm>
          <a:prstGeom prst="rect">
            <a:avLst/>
          </a:prstGeom>
          <a:noFill/>
        </p:spPr>
        <p:txBody>
          <a:bodyPr wrap="square" lIns="102920" rIns="0" rtlCol="0">
            <a:noAutofit/>
          </a:bodyPr>
          <a:lstStyle/>
          <a:p>
            <a:r>
              <a:rPr lang="en-GB" sz="5146" b="1" dirty="0"/>
              <a:t>Additional info</a:t>
            </a:r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3030609" y="30999521"/>
            <a:ext cx="4532629" cy="6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31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531" y="28967985"/>
            <a:ext cx="2072493" cy="2058394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7144323" y="12209518"/>
            <a:ext cx="16305200" cy="405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76" b="1" dirty="0">
                <a:solidFill>
                  <a:schemeClr val="bg1"/>
                </a:solidFill>
              </a:rPr>
              <a:t>Main finding </a:t>
            </a:r>
            <a:r>
              <a:rPr lang="en-GB" sz="8576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8576" dirty="0">
                <a:solidFill>
                  <a:srgbClr val="A5CDF7"/>
                </a:solidFill>
              </a:rPr>
              <a:t>translated into </a:t>
            </a:r>
            <a:r>
              <a:rPr lang="en-GB" sz="8576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8576" b="1" dirty="0">
                <a:solidFill>
                  <a:schemeClr val="bg1"/>
                </a:solidFill>
              </a:rPr>
              <a:t>Emphasize </a:t>
            </a:r>
            <a:r>
              <a:rPr lang="en-GB" sz="8576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0127213" y="17903015"/>
            <a:ext cx="10643997" cy="1148135"/>
          </a:xfrm>
          <a:prstGeom prst="rect">
            <a:avLst/>
          </a:prstGeom>
          <a:noFill/>
        </p:spPr>
        <p:txBody>
          <a:bodyPr wrap="square" lIns="102920" rIns="0" rtlCol="0">
            <a:spAutoFit/>
          </a:bodyPr>
          <a:lstStyle/>
          <a:p>
            <a:r>
              <a:rPr lang="en-GB" sz="6861" b="1" dirty="0">
                <a:solidFill>
                  <a:schemeClr val="bg1"/>
                </a:solidFill>
              </a:rPr>
              <a:t>Place main display item here</a:t>
            </a:r>
            <a:endParaRPr lang="en-GB" sz="3431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19" y="21651391"/>
            <a:ext cx="5217485" cy="291141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093" y="14611505"/>
            <a:ext cx="5325417" cy="658302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8094" y="22824254"/>
            <a:ext cx="5340005" cy="304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25" y="19353711"/>
            <a:ext cx="9036928" cy="73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Office PowerPoint</Application>
  <PresentationFormat>Benutzerdefiniert</PresentationFormat>
  <Paragraphs>56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IdaMalou Bechmann</cp:lastModifiedBy>
  <cp:revision>9</cp:revision>
  <dcterms:created xsi:type="dcterms:W3CDTF">2023-10-27T16:13:03Z</dcterms:created>
  <dcterms:modified xsi:type="dcterms:W3CDTF">2025-04-24T08:23:00Z</dcterms:modified>
</cp:coreProperties>
</file>